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8" r:id="rId14"/>
    <p:sldId id="579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3" r:id="rId47"/>
    <p:sldId id="614" r:id="rId48"/>
    <p:sldId id="616" r:id="rId49"/>
    <p:sldId id="617" r:id="rId50"/>
    <p:sldId id="618" r:id="rId51"/>
    <p:sldId id="619" r:id="rId52"/>
    <p:sldId id="620" r:id="rId53"/>
    <p:sldId id="621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29" r:id="rId62"/>
    <p:sldId id="630" r:id="rId63"/>
    <p:sldId id="631" r:id="rId64"/>
    <p:sldId id="632" r:id="rId65"/>
    <p:sldId id="633" r:id="rId66"/>
    <p:sldId id="635" r:id="rId67"/>
    <p:sldId id="636" r:id="rId68"/>
    <p:sldId id="637" r:id="rId69"/>
    <p:sldId id="638" r:id="rId70"/>
    <p:sldId id="639" r:id="rId71"/>
    <p:sldId id="634" r:id="rId72"/>
    <p:sldId id="640" r:id="rId73"/>
    <p:sldId id="641" r:id="rId74"/>
    <p:sldId id="642" r:id="rId75"/>
    <p:sldId id="643" r:id="rId76"/>
    <p:sldId id="644" r:id="rId77"/>
    <p:sldId id="645" r:id="rId78"/>
    <p:sldId id="646" r:id="rId79"/>
    <p:sldId id="647" r:id="rId80"/>
    <p:sldId id="648" r:id="rId81"/>
    <p:sldId id="649" r:id="rId82"/>
    <p:sldId id="650" r:id="rId83"/>
    <p:sldId id="651" r:id="rId84"/>
    <p:sldId id="652" r:id="rId85"/>
    <p:sldId id="653" r:id="rId86"/>
    <p:sldId id="654" r:id="rId87"/>
    <p:sldId id="655" r:id="rId88"/>
    <p:sldId id="656" r:id="rId89"/>
    <p:sldId id="657" r:id="rId90"/>
    <p:sldId id="658" r:id="rId91"/>
    <p:sldId id="659" r:id="rId92"/>
    <p:sldId id="660" r:id="rId93"/>
    <p:sldId id="661" r:id="rId94"/>
    <p:sldId id="312" r:id="rId9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66" y="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3861048"/>
            <a:ext cx="110101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20461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796136" y="14094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삭제 처리를 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624736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6679299" cy="6408712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484784"/>
            <a:ext cx="812981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4" y="836712"/>
            <a:ext cx="6504807" cy="8352928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4"/>
            <a:ext cx="8459328" cy="79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6798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5616624" cy="8424936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6048672" cy="7704856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340768"/>
            <a:ext cx="8217713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8482828" cy="5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82056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7332366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6768752" cy="7848872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8208912" cy="8496944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7272808" cy="8496944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6480720" cy="7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6264696" cy="820891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6624736" cy="7992888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8305408" cy="62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7751743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7560840" cy="8383072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7560840" cy="7848872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8548708" cy="69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7272808" cy="83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438574"/>
            <a:ext cx="8494397" cy="667094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19"/>
            <a:ext cx="7200800" cy="89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5693</TotalTime>
  <Words>989</Words>
  <Application>Microsoft Office PowerPoint</Application>
  <PresentationFormat>화면 슬라이드 쇼(4:3)</PresentationFormat>
  <Paragraphs>185</Paragraphs>
  <Slides>94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9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196</cp:revision>
  <dcterms:created xsi:type="dcterms:W3CDTF">2013-05-13T12:41:23Z</dcterms:created>
  <dcterms:modified xsi:type="dcterms:W3CDTF">2023-11-22T06:15:23Z</dcterms:modified>
</cp:coreProperties>
</file>